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1"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1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4AE9F-CEDB-42F1-ADF3-C933173CBC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EA69291-8538-4254-BF14-4A060A73CC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84F02F-ED01-45F1-B999-AB7FD2C748DA}"/>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5" name="Footer Placeholder 4">
            <a:extLst>
              <a:ext uri="{FF2B5EF4-FFF2-40B4-BE49-F238E27FC236}">
                <a16:creationId xmlns:a16="http://schemas.microsoft.com/office/drawing/2014/main" id="{F033313D-EB03-465F-A92E-706B90E3F4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81BB0-957A-4C8F-8485-CAFEC6CE9198}"/>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33958558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C4FD3-F7BD-46AD-959C-6E3640AD8E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FBE551-BC19-4EAE-BCAF-2990E5D0E3F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D62693-DFA2-4603-BE1B-860FCE85B3C3}"/>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5" name="Footer Placeholder 4">
            <a:extLst>
              <a:ext uri="{FF2B5EF4-FFF2-40B4-BE49-F238E27FC236}">
                <a16:creationId xmlns:a16="http://schemas.microsoft.com/office/drawing/2014/main" id="{E767FAA3-0D44-42F9-829B-A799BF488E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A77106-FDBA-48CE-853D-87F278B69BF0}"/>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3704786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CAB640-20E1-467C-B83A-90462091B90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A23CD5-DA9A-4DC2-A6FA-0628DF2096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03DA15-E914-4E3B-BCDC-C4E26FF80872}"/>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5" name="Footer Placeholder 4">
            <a:extLst>
              <a:ext uri="{FF2B5EF4-FFF2-40B4-BE49-F238E27FC236}">
                <a16:creationId xmlns:a16="http://schemas.microsoft.com/office/drawing/2014/main" id="{40326229-E9BD-4B14-907F-662C0675EC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6DB087-74E2-49E1-A625-BEEC5F2A76C6}"/>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1365360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D41F4-6D12-419F-8429-4F92A44BC0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DE7F47-3F7B-47D8-B253-47093D786C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3B46E3-552D-4FD3-AA82-8E09D295E84C}"/>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5" name="Footer Placeholder 4">
            <a:extLst>
              <a:ext uri="{FF2B5EF4-FFF2-40B4-BE49-F238E27FC236}">
                <a16:creationId xmlns:a16="http://schemas.microsoft.com/office/drawing/2014/main" id="{337C4A1E-B207-47EE-BDA4-4ED957C46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BBDFAC-9F9A-4657-A113-B84114BBDCB1}"/>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839684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498DD-73BA-4F26-8DEE-34DD7518E7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C48835-3C93-4419-BAF3-8B18A200A2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D8DA5F-57B8-4453-B943-15E3405683F8}"/>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5" name="Footer Placeholder 4">
            <a:extLst>
              <a:ext uri="{FF2B5EF4-FFF2-40B4-BE49-F238E27FC236}">
                <a16:creationId xmlns:a16="http://schemas.microsoft.com/office/drawing/2014/main" id="{54BC3A69-CEBC-413D-B8C5-22173813F3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B3EA9A-DD63-4BA8-8D02-3BD04C5D2DFA}"/>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335789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A4F3A-DC05-4479-BF0F-0FBF45ED13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8FC9FF-6C04-4278-9CBB-55AC4CE732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539537-C396-461E-9056-8CC8B7D227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4D8BFDE-8559-499B-A360-E312556388F0}"/>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6" name="Footer Placeholder 5">
            <a:extLst>
              <a:ext uri="{FF2B5EF4-FFF2-40B4-BE49-F238E27FC236}">
                <a16:creationId xmlns:a16="http://schemas.microsoft.com/office/drawing/2014/main" id="{1CA6493A-1B6D-4A35-896A-81208DDB16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0A5757-F8C5-4176-8B54-CB21E2129883}"/>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3515632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06421-0DDD-4E33-ABAB-A6DB0AAD12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4763C6E-5C1B-4E36-942F-7A0915708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E762F2-AE84-41DA-974B-164DA972C9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4944B5-B832-4E3E-89E6-9E29D30535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317F8B-951B-42B1-A6E1-08C7B3BD7A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B0205C-F75D-4DC6-9B9F-CE393C71AE1B}"/>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8" name="Footer Placeholder 7">
            <a:extLst>
              <a:ext uri="{FF2B5EF4-FFF2-40B4-BE49-F238E27FC236}">
                <a16:creationId xmlns:a16="http://schemas.microsoft.com/office/drawing/2014/main" id="{C6407010-AC34-4DD8-8963-85CE397FD1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F84CAC1-EFA6-4E5E-A913-72CC758DB70E}"/>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1400398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75CD5-5E9F-4888-9FAF-71AE285028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5D16B2-663F-4FD2-91B9-BD5BB39AD87C}"/>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4" name="Footer Placeholder 3">
            <a:extLst>
              <a:ext uri="{FF2B5EF4-FFF2-40B4-BE49-F238E27FC236}">
                <a16:creationId xmlns:a16="http://schemas.microsoft.com/office/drawing/2014/main" id="{B16F239C-D9F5-46D4-9A9A-5C96F28561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26353B-6624-412B-B171-FC202393D351}"/>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3942292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303B92-09D0-4424-922C-6FB1BA87C921}"/>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3" name="Footer Placeholder 2">
            <a:extLst>
              <a:ext uri="{FF2B5EF4-FFF2-40B4-BE49-F238E27FC236}">
                <a16:creationId xmlns:a16="http://schemas.microsoft.com/office/drawing/2014/main" id="{B23EF1CD-E60E-42F1-B7EF-1C18C84DDB7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0E9D23A-6B41-4765-B7AF-1FD0276EE5E0}"/>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142682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02BA5-4EEC-4762-A9CD-5BBC38A3A1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0910F4-3029-4E18-9372-7831AB9770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EDC28F-94B2-42CA-983A-6E9DBC064B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EB73BB-068D-4DC0-8A17-BFD031B39A23}"/>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6" name="Footer Placeholder 5">
            <a:extLst>
              <a:ext uri="{FF2B5EF4-FFF2-40B4-BE49-F238E27FC236}">
                <a16:creationId xmlns:a16="http://schemas.microsoft.com/office/drawing/2014/main" id="{F35E8F0F-5E00-430C-8ED4-6355003DA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35F0DD-4E00-43E1-9467-7E4E06439369}"/>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3406757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C7B69-592E-4CBC-870E-073D84CD8A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7316167-D7D0-425C-9060-8C9E23B6B6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1D34102-B300-4B41-96E2-C63434F371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5E30B9-560E-43FC-A8F9-95E6038243A1}"/>
              </a:ext>
            </a:extLst>
          </p:cNvPr>
          <p:cNvSpPr>
            <a:spLocks noGrp="1"/>
          </p:cNvSpPr>
          <p:nvPr>
            <p:ph type="dt" sz="half" idx="10"/>
          </p:nvPr>
        </p:nvSpPr>
        <p:spPr/>
        <p:txBody>
          <a:bodyPr/>
          <a:lstStyle/>
          <a:p>
            <a:fld id="{079A908C-6985-49FD-8641-9A56BEFEB2C3}" type="datetimeFigureOut">
              <a:rPr lang="en-US" smtClean="0"/>
              <a:t>8/12/2023</a:t>
            </a:fld>
            <a:endParaRPr lang="en-US"/>
          </a:p>
        </p:txBody>
      </p:sp>
      <p:sp>
        <p:nvSpPr>
          <p:cNvPr id="6" name="Footer Placeholder 5">
            <a:extLst>
              <a:ext uri="{FF2B5EF4-FFF2-40B4-BE49-F238E27FC236}">
                <a16:creationId xmlns:a16="http://schemas.microsoft.com/office/drawing/2014/main" id="{607DDCFB-8D78-4C05-90A4-88AACB4F82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0922A4-71FF-48A4-AE5F-BC3595A08B04}"/>
              </a:ext>
            </a:extLst>
          </p:cNvPr>
          <p:cNvSpPr>
            <a:spLocks noGrp="1"/>
          </p:cNvSpPr>
          <p:nvPr>
            <p:ph type="sldNum" sz="quarter" idx="12"/>
          </p:nvPr>
        </p:nvSpPr>
        <p:spPr/>
        <p:txBody>
          <a:bodyPr/>
          <a:lstStyle/>
          <a:p>
            <a:fld id="{B6A76B59-F857-4D30-A4B0-B4C4A8E76C88}" type="slidenum">
              <a:rPr lang="en-US" smtClean="0"/>
              <a:t>‹#›</a:t>
            </a:fld>
            <a:endParaRPr lang="en-US"/>
          </a:p>
        </p:txBody>
      </p:sp>
    </p:spTree>
    <p:extLst>
      <p:ext uri="{BB962C8B-B14F-4D97-AF65-F5344CB8AC3E}">
        <p14:creationId xmlns:p14="http://schemas.microsoft.com/office/powerpoint/2010/main" val="3500900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983F0A-A8E4-43BE-BEC8-53A4AAF8CE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FD04F2-6995-4968-9CC4-77714BDC44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B36CAD-6000-444D-B5F9-935BFD28A2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9A908C-6985-49FD-8641-9A56BEFEB2C3}" type="datetimeFigureOut">
              <a:rPr lang="en-US" smtClean="0"/>
              <a:t>8/12/2023</a:t>
            </a:fld>
            <a:endParaRPr lang="en-US"/>
          </a:p>
        </p:txBody>
      </p:sp>
      <p:sp>
        <p:nvSpPr>
          <p:cNvPr id="5" name="Footer Placeholder 4">
            <a:extLst>
              <a:ext uri="{FF2B5EF4-FFF2-40B4-BE49-F238E27FC236}">
                <a16:creationId xmlns:a16="http://schemas.microsoft.com/office/drawing/2014/main" id="{52F14606-9118-4F13-8F51-75C3595665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A857D1A-AC87-47CD-952C-107CA0B2E6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A76B59-F857-4D30-A4B0-B4C4A8E76C88}" type="slidenum">
              <a:rPr lang="en-US" smtClean="0"/>
              <a:t>‹#›</a:t>
            </a:fld>
            <a:endParaRPr lang="en-US"/>
          </a:p>
        </p:txBody>
      </p:sp>
    </p:spTree>
    <p:extLst>
      <p:ext uri="{BB962C8B-B14F-4D97-AF65-F5344CB8AC3E}">
        <p14:creationId xmlns:p14="http://schemas.microsoft.com/office/powerpoint/2010/main" val="1850931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65E8E-3C8F-42C4-AFDD-8D930EF0D168}"/>
              </a:ext>
            </a:extLst>
          </p:cNvPr>
          <p:cNvSpPr>
            <a:spLocks noGrp="1"/>
          </p:cNvSpPr>
          <p:nvPr>
            <p:ph type="ctrTitle"/>
          </p:nvPr>
        </p:nvSpPr>
        <p:spPr/>
        <p:txBody>
          <a:bodyPr/>
          <a:lstStyle/>
          <a:p>
            <a:r>
              <a:rPr lang="en-US" dirty="0"/>
              <a:t>Naveen </a:t>
            </a:r>
            <a:r>
              <a:rPr lang="en-US" dirty="0" err="1"/>
              <a:t>Boutqiue</a:t>
            </a:r>
            <a:r>
              <a:rPr lang="en-US" dirty="0"/>
              <a:t> App</a:t>
            </a:r>
          </a:p>
        </p:txBody>
      </p:sp>
      <p:sp>
        <p:nvSpPr>
          <p:cNvPr id="3" name="Subtitle 2">
            <a:extLst>
              <a:ext uri="{FF2B5EF4-FFF2-40B4-BE49-F238E27FC236}">
                <a16:creationId xmlns:a16="http://schemas.microsoft.com/office/drawing/2014/main" id="{1D35C63B-6B9F-4C77-A3C0-D58FA03AED7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30777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84E39-9EBB-4E09-85C5-FC5E44FB07B5}"/>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3362460E-CBE7-4F0B-8DE9-5F22E0E45B47}"/>
              </a:ext>
            </a:extLst>
          </p:cNvPr>
          <p:cNvSpPr>
            <a:spLocks noGrp="1"/>
          </p:cNvSpPr>
          <p:nvPr>
            <p:ph idx="1"/>
          </p:nvPr>
        </p:nvSpPr>
        <p:spPr/>
        <p:txBody>
          <a:bodyPr/>
          <a:lstStyle/>
          <a:p>
            <a:pPr marL="0" indent="0">
              <a:buNone/>
            </a:pPr>
            <a:r>
              <a:rPr lang="en-US" b="0" i="0" dirty="0">
                <a:solidFill>
                  <a:srgbClr val="374151"/>
                </a:solidFill>
                <a:effectLst/>
                <a:latin typeface="Söhne"/>
              </a:rPr>
              <a:t>Welcome to the Naveen Boutique! During this presentation, we will demonstrate the seamless flow of screens that define the Naveen Boutique experience. You can explore the hottest trends, shop with ease, and dive into the world of fashion from your phone. Let's explore the stylish adventure together!</a:t>
            </a:r>
            <a:endParaRPr lang="en-US" dirty="0"/>
          </a:p>
        </p:txBody>
      </p:sp>
    </p:spTree>
    <p:extLst>
      <p:ext uri="{BB962C8B-B14F-4D97-AF65-F5344CB8AC3E}">
        <p14:creationId xmlns:p14="http://schemas.microsoft.com/office/powerpoint/2010/main" val="1776499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E090598-7F57-4125-8762-E4EB51CDAF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30936" y="1882065"/>
            <a:ext cx="1898209" cy="3424885"/>
          </a:xfrm>
        </p:spPr>
      </p:pic>
      <p:sp>
        <p:nvSpPr>
          <p:cNvPr id="6" name="Title 1">
            <a:extLst>
              <a:ext uri="{FF2B5EF4-FFF2-40B4-BE49-F238E27FC236}">
                <a16:creationId xmlns:a16="http://schemas.microsoft.com/office/drawing/2014/main" id="{552548BD-7C94-4138-BA82-0018013BA5B3}"/>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User Login Screen</a:t>
            </a:r>
          </a:p>
        </p:txBody>
      </p:sp>
      <p:sp>
        <p:nvSpPr>
          <p:cNvPr id="7" name="TextBox 6">
            <a:extLst>
              <a:ext uri="{FF2B5EF4-FFF2-40B4-BE49-F238E27FC236}">
                <a16:creationId xmlns:a16="http://schemas.microsoft.com/office/drawing/2014/main" id="{F1ED77FF-8BB7-4CAE-BB7D-6C25051AA6EE}"/>
              </a:ext>
            </a:extLst>
          </p:cNvPr>
          <p:cNvSpPr txBox="1"/>
          <p:nvPr/>
        </p:nvSpPr>
        <p:spPr>
          <a:xfrm>
            <a:off x="603682" y="2041864"/>
            <a:ext cx="7918881" cy="2308324"/>
          </a:xfrm>
          <a:prstGeom prst="rect">
            <a:avLst/>
          </a:prstGeom>
          <a:noFill/>
        </p:spPr>
        <p:txBody>
          <a:bodyPr wrap="square" rtlCol="0">
            <a:spAutoFit/>
          </a:bodyPr>
          <a:lstStyle/>
          <a:p>
            <a:pPr marL="285750" indent="-285750">
              <a:buFont typeface="Wingdings" panose="05000000000000000000" pitchFamily="2" charset="2"/>
              <a:buChar char="§"/>
            </a:pPr>
            <a:r>
              <a:rPr lang="en-US" dirty="0"/>
              <a:t>The user must first register with Naveen Boutique in order to log in.</a:t>
            </a:r>
          </a:p>
          <a:p>
            <a:pPr marL="285750" indent="-285750">
              <a:buFont typeface="Wingdings" panose="05000000000000000000" pitchFamily="2" charset="2"/>
              <a:buChar char="§"/>
            </a:pPr>
            <a:r>
              <a:rPr lang="en-US" dirty="0"/>
              <a:t>To register, the User must provide their Name, Email, Phone number, Complete Address, and a strong password.</a:t>
            </a:r>
          </a:p>
          <a:p>
            <a:pPr marL="285750" indent="-285750">
              <a:buFont typeface="Wingdings" panose="05000000000000000000" pitchFamily="2" charset="2"/>
              <a:buChar char="§"/>
            </a:pPr>
            <a:r>
              <a:rPr lang="en-US" dirty="0"/>
              <a:t>The user will receive a verification email after providing the above information.</a:t>
            </a:r>
          </a:p>
          <a:p>
            <a:pPr marL="285750" indent="-285750">
              <a:buFont typeface="Wingdings" panose="05000000000000000000" pitchFamily="2" charset="2"/>
              <a:buChar char="§"/>
            </a:pPr>
            <a:r>
              <a:rPr lang="en-US" dirty="0"/>
              <a:t>Passwords can be changed if the user forgets them.</a:t>
            </a:r>
          </a:p>
          <a:p>
            <a:pPr marL="285750" indent="-285750">
              <a:buFont typeface="Wingdings" panose="05000000000000000000" pitchFamily="2" charset="2"/>
              <a:buChar char="§"/>
            </a:pPr>
            <a:r>
              <a:rPr lang="en-US" dirty="0"/>
              <a:t>The user must provide an email address and a password in order to log into Naveen Boutique.</a:t>
            </a:r>
          </a:p>
          <a:p>
            <a:pPr marL="285750" indent="-285750">
              <a:buFont typeface="Wingdings" panose="05000000000000000000" pitchFamily="2" charset="2"/>
              <a:buChar char="§"/>
            </a:pPr>
            <a:endParaRPr lang="en-US" dirty="0"/>
          </a:p>
        </p:txBody>
      </p:sp>
    </p:spTree>
    <p:extLst>
      <p:ext uri="{BB962C8B-B14F-4D97-AF65-F5344CB8AC3E}">
        <p14:creationId xmlns:p14="http://schemas.microsoft.com/office/powerpoint/2010/main" val="2972559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FC6DC-976F-425C-90BB-8EEE23FC0DEC}"/>
              </a:ext>
            </a:extLst>
          </p:cNvPr>
          <p:cNvSpPr>
            <a:spLocks noGrp="1"/>
          </p:cNvSpPr>
          <p:nvPr>
            <p:ph type="title"/>
          </p:nvPr>
        </p:nvSpPr>
        <p:spPr/>
        <p:txBody>
          <a:bodyPr/>
          <a:lstStyle/>
          <a:p>
            <a:r>
              <a:rPr lang="en-US" dirty="0"/>
              <a:t>Home Screen</a:t>
            </a:r>
          </a:p>
        </p:txBody>
      </p:sp>
      <p:pic>
        <p:nvPicPr>
          <p:cNvPr id="5" name="Content Placeholder 4">
            <a:extLst>
              <a:ext uri="{FF2B5EF4-FFF2-40B4-BE49-F238E27FC236}">
                <a16:creationId xmlns:a16="http://schemas.microsoft.com/office/drawing/2014/main" id="{FE82A1AD-AFC9-48E9-A647-7C57699E8C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769483" y="1798991"/>
            <a:ext cx="2447627" cy="4351338"/>
          </a:xfrm>
        </p:spPr>
      </p:pic>
      <p:sp>
        <p:nvSpPr>
          <p:cNvPr id="6" name="TextBox 5">
            <a:extLst>
              <a:ext uri="{FF2B5EF4-FFF2-40B4-BE49-F238E27FC236}">
                <a16:creationId xmlns:a16="http://schemas.microsoft.com/office/drawing/2014/main" id="{D0FCC0FF-A40D-4BAD-9717-DEE5A96C22CC}"/>
              </a:ext>
            </a:extLst>
          </p:cNvPr>
          <p:cNvSpPr txBox="1"/>
          <p:nvPr/>
        </p:nvSpPr>
        <p:spPr>
          <a:xfrm>
            <a:off x="568171" y="1908699"/>
            <a:ext cx="7815307" cy="2031325"/>
          </a:xfrm>
          <a:prstGeom prst="rect">
            <a:avLst/>
          </a:prstGeom>
          <a:noFill/>
        </p:spPr>
        <p:txBody>
          <a:bodyPr wrap="square" rtlCol="0">
            <a:spAutoFit/>
          </a:bodyPr>
          <a:lstStyle/>
          <a:p>
            <a:pPr marL="285750" indent="-285750">
              <a:buFont typeface="Wingdings" panose="05000000000000000000" pitchFamily="2" charset="2"/>
              <a:buChar char="§"/>
            </a:pPr>
            <a:r>
              <a:rPr lang="en-US" dirty="0"/>
              <a:t>In the top bar of the home screen, there are icons for the brand name, cart, and order tracking.</a:t>
            </a:r>
          </a:p>
          <a:p>
            <a:pPr marL="285750" indent="-285750">
              <a:buFont typeface="Wingdings" panose="05000000000000000000" pitchFamily="2" charset="2"/>
              <a:buChar char="§"/>
            </a:pPr>
            <a:r>
              <a:rPr lang="en-US" dirty="0"/>
              <a:t>All categories are listed below the top bar.</a:t>
            </a:r>
          </a:p>
          <a:p>
            <a:pPr marL="285750" indent="-285750">
              <a:buFont typeface="Wingdings" panose="05000000000000000000" pitchFamily="2" charset="2"/>
              <a:buChar char="§"/>
            </a:pPr>
            <a:r>
              <a:rPr lang="en-US" dirty="0"/>
              <a:t>After this, there is a slider for the Hero Section.</a:t>
            </a:r>
          </a:p>
          <a:p>
            <a:pPr marL="285750" indent="-285750">
              <a:buFont typeface="Wingdings" panose="05000000000000000000" pitchFamily="2" charset="2"/>
              <a:buChar char="§"/>
            </a:pPr>
            <a:r>
              <a:rPr lang="en-US" dirty="0"/>
              <a:t>Then there are two sections for trending products and new arrivals. There is also a slider in these sections. The products can be slid.</a:t>
            </a:r>
          </a:p>
          <a:p>
            <a:pPr marL="285750" indent="-285750">
              <a:buFont typeface="Wingdings" panose="05000000000000000000" pitchFamily="2" charset="2"/>
              <a:buChar char="§"/>
            </a:pPr>
            <a:r>
              <a:rPr lang="en-US" dirty="0"/>
              <a:t>The bottom of the page has icons for home, Wishlist, and search.</a:t>
            </a:r>
          </a:p>
        </p:txBody>
      </p:sp>
    </p:spTree>
    <p:extLst>
      <p:ext uri="{BB962C8B-B14F-4D97-AF65-F5344CB8AC3E}">
        <p14:creationId xmlns:p14="http://schemas.microsoft.com/office/powerpoint/2010/main" val="578963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FC6DC-976F-425C-90BB-8EEE23FC0DEC}"/>
              </a:ext>
            </a:extLst>
          </p:cNvPr>
          <p:cNvSpPr>
            <a:spLocks noGrp="1"/>
          </p:cNvSpPr>
          <p:nvPr>
            <p:ph type="title"/>
          </p:nvPr>
        </p:nvSpPr>
        <p:spPr/>
        <p:txBody>
          <a:bodyPr/>
          <a:lstStyle/>
          <a:p>
            <a:r>
              <a:rPr lang="en-US" dirty="0"/>
              <a:t>Shop Page</a:t>
            </a:r>
          </a:p>
        </p:txBody>
      </p:sp>
      <p:sp>
        <p:nvSpPr>
          <p:cNvPr id="6" name="TextBox 5">
            <a:extLst>
              <a:ext uri="{FF2B5EF4-FFF2-40B4-BE49-F238E27FC236}">
                <a16:creationId xmlns:a16="http://schemas.microsoft.com/office/drawing/2014/main" id="{D0FCC0FF-A40D-4BAD-9717-DEE5A96C22CC}"/>
              </a:ext>
            </a:extLst>
          </p:cNvPr>
          <p:cNvSpPr txBox="1"/>
          <p:nvPr/>
        </p:nvSpPr>
        <p:spPr>
          <a:xfrm>
            <a:off x="568171" y="1908699"/>
            <a:ext cx="7815307" cy="1754326"/>
          </a:xfrm>
          <a:prstGeom prst="rect">
            <a:avLst/>
          </a:prstGeom>
          <a:noFill/>
        </p:spPr>
        <p:txBody>
          <a:bodyPr wrap="square" rtlCol="0">
            <a:spAutoFit/>
          </a:bodyPr>
          <a:lstStyle/>
          <a:p>
            <a:pPr marL="285750" indent="-285750">
              <a:buFont typeface="Wingdings" panose="05000000000000000000" pitchFamily="2" charset="2"/>
              <a:buChar char="§"/>
            </a:pPr>
            <a:r>
              <a:rPr lang="en-US" dirty="0"/>
              <a:t>Our entire product line will be displayed on the shop page.</a:t>
            </a:r>
          </a:p>
          <a:p>
            <a:pPr marL="285750" indent="-285750">
              <a:buFont typeface="Wingdings" panose="05000000000000000000" pitchFamily="2" charset="2"/>
              <a:buChar char="§"/>
            </a:pPr>
            <a:r>
              <a:rPr lang="en-US" dirty="0"/>
              <a:t>The products are also accompanied by "Return and Exchange Policies.".</a:t>
            </a:r>
          </a:p>
          <a:p>
            <a:pPr marL="285750" indent="-285750">
              <a:buFont typeface="Wingdings" panose="05000000000000000000" pitchFamily="2" charset="2"/>
              <a:buChar char="§"/>
            </a:pPr>
            <a:r>
              <a:rPr lang="en-US" dirty="0"/>
              <a:t>Every product has its own name, price, and discount tag. </a:t>
            </a:r>
          </a:p>
          <a:p>
            <a:pPr marL="285750" indent="-285750">
              <a:buFont typeface="Wingdings" panose="05000000000000000000" pitchFamily="2" charset="2"/>
              <a:buChar char="§"/>
            </a:pPr>
            <a:r>
              <a:rPr lang="en-US" dirty="0"/>
              <a:t>Any product can also be zoomed in to view it in full.</a:t>
            </a:r>
          </a:p>
          <a:p>
            <a:pPr marL="285750" indent="-285750">
              <a:buFont typeface="Wingdings" panose="05000000000000000000" pitchFamily="2" charset="2"/>
              <a:buChar char="§"/>
            </a:pPr>
            <a:r>
              <a:rPr lang="en-US" dirty="0"/>
              <a:t>It is also possible for users to add any product to their Wishlist.</a:t>
            </a:r>
          </a:p>
          <a:p>
            <a:pPr marL="285750" indent="-285750">
              <a:buFont typeface="Wingdings" panose="05000000000000000000" pitchFamily="2" charset="2"/>
              <a:buChar char="§"/>
            </a:pPr>
            <a:endParaRPr lang="en-US" dirty="0"/>
          </a:p>
        </p:txBody>
      </p:sp>
      <p:pic>
        <p:nvPicPr>
          <p:cNvPr id="8" name="Picture 7">
            <a:extLst>
              <a:ext uri="{FF2B5EF4-FFF2-40B4-BE49-F238E27FC236}">
                <a16:creationId xmlns:a16="http://schemas.microsoft.com/office/drawing/2014/main" id="{CF2B1DBB-7874-4F56-9CA4-EC5CFF5D39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71407" y="1212302"/>
            <a:ext cx="2970322" cy="5280573"/>
          </a:xfrm>
          <a:prstGeom prst="rect">
            <a:avLst/>
          </a:prstGeom>
        </p:spPr>
      </p:pic>
    </p:spTree>
    <p:extLst>
      <p:ext uri="{BB962C8B-B14F-4D97-AF65-F5344CB8AC3E}">
        <p14:creationId xmlns:p14="http://schemas.microsoft.com/office/powerpoint/2010/main" val="523258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3F439-9B8F-48F7-B0CF-6B5B3BC2F660}"/>
              </a:ext>
            </a:extLst>
          </p:cNvPr>
          <p:cNvSpPr>
            <a:spLocks noGrp="1"/>
          </p:cNvSpPr>
          <p:nvPr>
            <p:ph type="title"/>
          </p:nvPr>
        </p:nvSpPr>
        <p:spPr/>
        <p:txBody>
          <a:bodyPr/>
          <a:lstStyle/>
          <a:p>
            <a:r>
              <a:rPr lang="en-US" dirty="0"/>
              <a:t>Categories Page</a:t>
            </a:r>
          </a:p>
        </p:txBody>
      </p:sp>
      <p:sp>
        <p:nvSpPr>
          <p:cNvPr id="6" name="TextBox 5">
            <a:extLst>
              <a:ext uri="{FF2B5EF4-FFF2-40B4-BE49-F238E27FC236}">
                <a16:creationId xmlns:a16="http://schemas.microsoft.com/office/drawing/2014/main" id="{9727CBEC-3C04-4B52-8EBB-E5EF3B58DAD1}"/>
              </a:ext>
            </a:extLst>
          </p:cNvPr>
          <p:cNvSpPr txBox="1"/>
          <p:nvPr/>
        </p:nvSpPr>
        <p:spPr>
          <a:xfrm>
            <a:off x="563418" y="1690688"/>
            <a:ext cx="7250546" cy="1200329"/>
          </a:xfrm>
          <a:prstGeom prst="rect">
            <a:avLst/>
          </a:prstGeom>
          <a:noFill/>
        </p:spPr>
        <p:txBody>
          <a:bodyPr wrap="square" rtlCol="0">
            <a:spAutoFit/>
          </a:bodyPr>
          <a:lstStyle/>
          <a:p>
            <a:pPr marL="285750" indent="-285750">
              <a:buFont typeface="Wingdings" panose="05000000000000000000" pitchFamily="2" charset="2"/>
              <a:buChar char="§"/>
            </a:pPr>
            <a:r>
              <a:rPr lang="en-US" dirty="0"/>
              <a:t>The user can view all our categories on the category page.</a:t>
            </a:r>
          </a:p>
          <a:p>
            <a:pPr marL="285750" indent="-285750">
              <a:buFont typeface="Wingdings" panose="05000000000000000000" pitchFamily="2" charset="2"/>
              <a:buChar char="§"/>
            </a:pPr>
            <a:r>
              <a:rPr lang="en-US" dirty="0"/>
              <a:t>There is an image with a category name for each category. </a:t>
            </a:r>
          </a:p>
          <a:p>
            <a:pPr marL="285750" indent="-285750">
              <a:buFont typeface="Wingdings" panose="05000000000000000000" pitchFamily="2" charset="2"/>
              <a:buChar char="§"/>
            </a:pPr>
            <a:r>
              <a:rPr lang="en-US" dirty="0"/>
              <a:t>Clicking on the category image will take users to specific category products. </a:t>
            </a:r>
          </a:p>
        </p:txBody>
      </p:sp>
      <p:pic>
        <p:nvPicPr>
          <p:cNvPr id="4" name="Picture 3">
            <a:extLst>
              <a:ext uri="{FF2B5EF4-FFF2-40B4-BE49-F238E27FC236}">
                <a16:creationId xmlns:a16="http://schemas.microsoft.com/office/drawing/2014/main" id="{94DA9264-BFF1-4B66-A137-7358D8A7AF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78969" y="1155043"/>
            <a:ext cx="3111067" cy="5530785"/>
          </a:xfrm>
          <a:prstGeom prst="rect">
            <a:avLst/>
          </a:prstGeom>
        </p:spPr>
      </p:pic>
    </p:spTree>
    <p:extLst>
      <p:ext uri="{BB962C8B-B14F-4D97-AF65-F5344CB8AC3E}">
        <p14:creationId xmlns:p14="http://schemas.microsoft.com/office/powerpoint/2010/main" val="1102393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3F439-9B8F-48F7-B0CF-6B5B3BC2F660}"/>
              </a:ext>
            </a:extLst>
          </p:cNvPr>
          <p:cNvSpPr>
            <a:spLocks noGrp="1"/>
          </p:cNvSpPr>
          <p:nvPr>
            <p:ph type="title"/>
          </p:nvPr>
        </p:nvSpPr>
        <p:spPr/>
        <p:txBody>
          <a:bodyPr/>
          <a:lstStyle/>
          <a:p>
            <a:r>
              <a:rPr lang="en-US" dirty="0"/>
              <a:t>Product Page</a:t>
            </a:r>
          </a:p>
        </p:txBody>
      </p:sp>
      <p:pic>
        <p:nvPicPr>
          <p:cNvPr id="5" name="Content Placeholder 4">
            <a:extLst>
              <a:ext uri="{FF2B5EF4-FFF2-40B4-BE49-F238E27FC236}">
                <a16:creationId xmlns:a16="http://schemas.microsoft.com/office/drawing/2014/main" id="{558FCD8D-EC59-4A8E-89AE-2306F10096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47367" y="617743"/>
            <a:ext cx="3006433" cy="5344771"/>
          </a:xfrm>
        </p:spPr>
      </p:pic>
      <p:sp>
        <p:nvSpPr>
          <p:cNvPr id="6" name="TextBox 5">
            <a:extLst>
              <a:ext uri="{FF2B5EF4-FFF2-40B4-BE49-F238E27FC236}">
                <a16:creationId xmlns:a16="http://schemas.microsoft.com/office/drawing/2014/main" id="{9727CBEC-3C04-4B52-8EBB-E5EF3B58DAD1}"/>
              </a:ext>
            </a:extLst>
          </p:cNvPr>
          <p:cNvSpPr txBox="1"/>
          <p:nvPr/>
        </p:nvSpPr>
        <p:spPr>
          <a:xfrm>
            <a:off x="563418" y="1690688"/>
            <a:ext cx="7250546" cy="3139321"/>
          </a:xfrm>
          <a:prstGeom prst="rect">
            <a:avLst/>
          </a:prstGeom>
          <a:noFill/>
        </p:spPr>
        <p:txBody>
          <a:bodyPr wrap="square" rtlCol="0">
            <a:spAutoFit/>
          </a:bodyPr>
          <a:lstStyle/>
          <a:p>
            <a:pPr marL="285750" indent="-285750">
              <a:buFont typeface="Wingdings" panose="05000000000000000000" pitchFamily="2" charset="2"/>
              <a:buChar char="§"/>
            </a:pPr>
            <a:r>
              <a:rPr lang="en-US" dirty="0"/>
              <a:t>Every product page has a carousel of four to five images.</a:t>
            </a:r>
          </a:p>
          <a:p>
            <a:pPr marL="285750" indent="-285750">
              <a:buFont typeface="Wingdings" panose="05000000000000000000" pitchFamily="2" charset="2"/>
              <a:buChar char="§"/>
            </a:pPr>
            <a:r>
              <a:rPr lang="en-US" dirty="0"/>
              <a:t>The user can view the product name and availability in the product details section.</a:t>
            </a:r>
          </a:p>
          <a:p>
            <a:pPr marL="285750" indent="-285750">
              <a:buFont typeface="Wingdings" panose="05000000000000000000" pitchFamily="2" charset="2"/>
              <a:buChar char="§"/>
            </a:pPr>
            <a:r>
              <a:rPr lang="en-US" dirty="0"/>
              <a:t>Additionally, users can select the quantity of any product, but they cannot select more than the amount of stock available.</a:t>
            </a:r>
          </a:p>
          <a:p>
            <a:pPr marL="285750" indent="-285750">
              <a:buFont typeface="Wingdings" panose="05000000000000000000" pitchFamily="2" charset="2"/>
              <a:buChar char="§"/>
            </a:pPr>
            <a:r>
              <a:rPr lang="en-US" dirty="0"/>
              <a:t>The user must select the product's size.</a:t>
            </a:r>
          </a:p>
          <a:p>
            <a:pPr marL="285750" indent="-285750">
              <a:buFont typeface="Wingdings" panose="05000000000000000000" pitchFamily="2" charset="2"/>
              <a:buChar char="§"/>
            </a:pPr>
            <a:r>
              <a:rPr lang="en-US" dirty="0"/>
              <a:t>Each product also has a description.</a:t>
            </a:r>
          </a:p>
          <a:p>
            <a:pPr marL="285750" indent="-285750">
              <a:buFont typeface="Wingdings" panose="05000000000000000000" pitchFamily="2" charset="2"/>
              <a:buChar char="§"/>
            </a:pPr>
            <a:r>
              <a:rPr lang="en-US" dirty="0"/>
              <a:t>By clicking the "Add to cart" button, the user can place his order once all the above-mentioned details have been entered.</a:t>
            </a:r>
          </a:p>
          <a:p>
            <a:pPr marL="285750" indent="-285750">
              <a:buFont typeface="Wingdings" panose="05000000000000000000" pitchFamily="2" charset="2"/>
              <a:buChar char="§"/>
            </a:pPr>
            <a:r>
              <a:rPr lang="en-US" dirty="0"/>
              <a:t>A pop-up will appear after the user clicks the add to cart button, allowing them to view their shopping cart or continue shopping.</a:t>
            </a:r>
          </a:p>
        </p:txBody>
      </p:sp>
    </p:spTree>
    <p:extLst>
      <p:ext uri="{BB962C8B-B14F-4D97-AF65-F5344CB8AC3E}">
        <p14:creationId xmlns:p14="http://schemas.microsoft.com/office/powerpoint/2010/main" val="38595730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3F439-9B8F-48F7-B0CF-6B5B3BC2F660}"/>
              </a:ext>
            </a:extLst>
          </p:cNvPr>
          <p:cNvSpPr>
            <a:spLocks noGrp="1"/>
          </p:cNvSpPr>
          <p:nvPr>
            <p:ph type="title"/>
          </p:nvPr>
        </p:nvSpPr>
        <p:spPr/>
        <p:txBody>
          <a:bodyPr/>
          <a:lstStyle/>
          <a:p>
            <a:r>
              <a:rPr lang="en-US" dirty="0"/>
              <a:t>Shopping Cart Page</a:t>
            </a:r>
          </a:p>
        </p:txBody>
      </p:sp>
      <p:sp>
        <p:nvSpPr>
          <p:cNvPr id="6" name="TextBox 5">
            <a:extLst>
              <a:ext uri="{FF2B5EF4-FFF2-40B4-BE49-F238E27FC236}">
                <a16:creationId xmlns:a16="http://schemas.microsoft.com/office/drawing/2014/main" id="{9727CBEC-3C04-4B52-8EBB-E5EF3B58DAD1}"/>
              </a:ext>
            </a:extLst>
          </p:cNvPr>
          <p:cNvSpPr txBox="1"/>
          <p:nvPr/>
        </p:nvSpPr>
        <p:spPr>
          <a:xfrm>
            <a:off x="563418" y="1690688"/>
            <a:ext cx="7250546" cy="2308324"/>
          </a:xfrm>
          <a:prstGeom prst="rect">
            <a:avLst/>
          </a:prstGeom>
          <a:noFill/>
        </p:spPr>
        <p:txBody>
          <a:bodyPr wrap="square" rtlCol="0">
            <a:spAutoFit/>
          </a:bodyPr>
          <a:lstStyle/>
          <a:p>
            <a:pPr marL="285750" indent="-285750">
              <a:buFont typeface="Wingdings" panose="05000000000000000000" pitchFamily="2" charset="2"/>
              <a:buChar char="§"/>
            </a:pPr>
            <a:r>
              <a:rPr lang="en-US" dirty="0"/>
              <a:t>On the shopping cart page, the user can view all the products he has added to the cart.</a:t>
            </a:r>
          </a:p>
          <a:p>
            <a:pPr marL="285750" indent="-285750">
              <a:buFont typeface="Wingdings" panose="05000000000000000000" pitchFamily="2" charset="2"/>
              <a:buChar char="§"/>
            </a:pPr>
            <a:r>
              <a:rPr lang="en-US" dirty="0"/>
              <a:t>A user can change the quantity of a product and the cart will be updated automatically.</a:t>
            </a:r>
          </a:p>
          <a:p>
            <a:pPr marL="285750" indent="-285750">
              <a:buFont typeface="Wingdings" panose="05000000000000000000" pitchFamily="2" charset="2"/>
              <a:buChar char="§"/>
            </a:pPr>
            <a:r>
              <a:rPr lang="en-US" dirty="0"/>
              <a:t>The user can also see the total price of all products.</a:t>
            </a:r>
          </a:p>
          <a:p>
            <a:pPr marL="285750" indent="-285750">
              <a:buFont typeface="Wingdings" panose="05000000000000000000" pitchFamily="2" charset="2"/>
              <a:buChar char="§"/>
            </a:pPr>
            <a:r>
              <a:rPr lang="en-US" dirty="0"/>
              <a:t>To place an order, the user must be logged in and provide address, postal code, and phone number information.</a:t>
            </a:r>
          </a:p>
          <a:p>
            <a:pPr marL="285750" indent="-285750">
              <a:buFont typeface="Wingdings" panose="05000000000000000000" pitchFamily="2" charset="2"/>
              <a:buChar char="§"/>
            </a:pPr>
            <a:r>
              <a:rPr lang="en-US" dirty="0"/>
              <a:t>Clicking on "Place Order" will take the user to the next screen.</a:t>
            </a:r>
          </a:p>
        </p:txBody>
      </p:sp>
      <p:pic>
        <p:nvPicPr>
          <p:cNvPr id="8" name="Picture 7">
            <a:extLst>
              <a:ext uri="{FF2B5EF4-FFF2-40B4-BE49-F238E27FC236}">
                <a16:creationId xmlns:a16="http://schemas.microsoft.com/office/drawing/2014/main" id="{324F7349-C322-4353-90E8-90D2E4054F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3964" y="365125"/>
            <a:ext cx="3857625" cy="6858000"/>
          </a:xfrm>
          <a:prstGeom prst="rect">
            <a:avLst/>
          </a:prstGeom>
        </p:spPr>
      </p:pic>
    </p:spTree>
    <p:extLst>
      <p:ext uri="{BB962C8B-B14F-4D97-AF65-F5344CB8AC3E}">
        <p14:creationId xmlns:p14="http://schemas.microsoft.com/office/powerpoint/2010/main" val="21321821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2968</TotalTime>
  <Words>539</Words>
  <Application>Microsoft Office PowerPoint</Application>
  <PresentationFormat>Widescreen</PresentationFormat>
  <Paragraphs>39</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Söhne</vt:lpstr>
      <vt:lpstr>Wingdings</vt:lpstr>
      <vt:lpstr>Office Theme</vt:lpstr>
      <vt:lpstr>Naveen Boutqiue App</vt:lpstr>
      <vt:lpstr>Introduction</vt:lpstr>
      <vt:lpstr>PowerPoint Presentation</vt:lpstr>
      <vt:lpstr>Home Screen</vt:lpstr>
      <vt:lpstr>Shop Page</vt:lpstr>
      <vt:lpstr>Categories Page</vt:lpstr>
      <vt:lpstr>Product Page</vt:lpstr>
      <vt:lpstr>Shopping Cart Page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Naveen Boutqiue App</dc:title>
  <dc:creator>Hussain Ahmad</dc:creator>
  <cp:lastModifiedBy>Hussain Ahmad</cp:lastModifiedBy>
  <cp:revision>15</cp:revision>
  <dcterms:created xsi:type="dcterms:W3CDTF">2023-08-12T08:20:40Z</dcterms:created>
  <dcterms:modified xsi:type="dcterms:W3CDTF">2023-08-14T09:49:25Z</dcterms:modified>
</cp:coreProperties>
</file>

<file path=docProps/thumbnail.jpeg>
</file>